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5" r:id="rId2"/>
    <p:sldId id="431" r:id="rId3"/>
    <p:sldId id="432" r:id="rId4"/>
    <p:sldId id="433" r:id="rId5"/>
    <p:sldId id="429" r:id="rId6"/>
    <p:sldId id="428" r:id="rId7"/>
    <p:sldId id="43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8BB2E7-EE1A-4C78-830D-40FBE8D336C6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E5D242-3F45-4F5B-AB7E-0F12FEAA3E13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2490116-5B9A-4020-A06E-78FDB47E9BBC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4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5F30E63-C529-43A3-963B-980C00405242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E8FF0D-9468-46B3-BD56-A8D7014B86F2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86BAA9-08D8-4B9E-AFDC-FD55318F09F3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CC2E68-F7F9-4D4B-89E6-3E57B982E103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0F8ABF5-1816-453F-9D72-11777FCFF01E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37C0908-FDF2-4A2C-8D43-8FB722DABDDE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76AB59-FD8B-473A-8649-5FBCDB630757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1F5603-CFFA-46C8-B3DC-4E72AEEE9692}" type="datetime1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...preparing people to meet JESUS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C10F98-272D-A743-BA5D-79634B808C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7804" y="-18614"/>
            <a:ext cx="12267109" cy="68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1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453C37-E696-2237-8729-C5991427DC45}"/>
              </a:ext>
            </a:extLst>
          </p:cNvPr>
          <p:cNvSpPr txBox="1"/>
          <p:nvPr/>
        </p:nvSpPr>
        <p:spPr>
          <a:xfrm>
            <a:off x="591128" y="2327564"/>
            <a:ext cx="9374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002060"/>
                </a:solidFill>
                <a:latin typeface="Book Antiqua" panose="02040602050305030304" pitchFamily="18" charset="0"/>
              </a:rPr>
              <a:t>WELCOME TO THE MARCH 30</a:t>
            </a:r>
            <a:r>
              <a:rPr lang="en-US" sz="4500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US" sz="4500" dirty="0">
                <a:solidFill>
                  <a:srgbClr val="002060"/>
                </a:solidFill>
                <a:latin typeface="Book Antiqua" panose="02040602050305030304" pitchFamily="18" charset="0"/>
              </a:rPr>
              <a:t> TREASURERS MEETING</a:t>
            </a:r>
          </a:p>
        </p:txBody>
      </p:sp>
    </p:spTree>
    <p:extLst>
      <p:ext uri="{BB962C8B-B14F-4D97-AF65-F5344CB8AC3E}">
        <p14:creationId xmlns:p14="http://schemas.microsoft.com/office/powerpoint/2010/main" val="27504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" y="2212"/>
            <a:ext cx="12192000" cy="68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...preparing people to meet JESUS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02" y="43131"/>
            <a:ext cx="12257484" cy="68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...preparing people to meet JESUS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12" y="-17253"/>
            <a:ext cx="12310936" cy="69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83680-3383-BC1D-E056-C3EAA2C0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D36DE-F9AB-D057-D0B4-2D478410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453C37-E696-2237-8729-C5991427DC45}"/>
              </a:ext>
            </a:extLst>
          </p:cNvPr>
          <p:cNvSpPr txBox="1"/>
          <p:nvPr/>
        </p:nvSpPr>
        <p:spPr>
          <a:xfrm>
            <a:off x="591128" y="1865749"/>
            <a:ext cx="937490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2060"/>
                </a:solidFill>
                <a:latin typeface="Book Antiqua" panose="02040602050305030304" pitchFamily="18" charset="0"/>
              </a:rPr>
              <a:t>Are there topics you would like for us to cover at our future meetings?  </a:t>
            </a:r>
          </a:p>
          <a:p>
            <a:pPr algn="ctr"/>
            <a:endParaRPr lang="en-US" sz="35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500" dirty="0">
                <a:solidFill>
                  <a:srgbClr val="002060"/>
                </a:solidFill>
                <a:latin typeface="Book Antiqua" panose="02040602050305030304" pitchFamily="18" charset="0"/>
              </a:rPr>
              <a:t>Please email karen.hanke@floridaconference.com</a:t>
            </a:r>
          </a:p>
        </p:txBody>
      </p:sp>
    </p:spTree>
    <p:extLst>
      <p:ext uri="{BB962C8B-B14F-4D97-AF65-F5344CB8AC3E}">
        <p14:creationId xmlns:p14="http://schemas.microsoft.com/office/powerpoint/2010/main" val="6855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theme/theme1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43</Words>
  <Application>Microsoft Office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Book Antiqua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CONFERENCE TREASURERS MEETING</dc:title>
  <dc:creator>Karen Hanke</dc:creator>
  <cp:lastModifiedBy>Nancy Rojas</cp:lastModifiedBy>
  <cp:revision>14</cp:revision>
  <dcterms:created xsi:type="dcterms:W3CDTF">2022-12-07T20:41:59Z</dcterms:created>
  <dcterms:modified xsi:type="dcterms:W3CDTF">2023-04-04T11:48:47Z</dcterms:modified>
</cp:coreProperties>
</file>