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6/16/2020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Helping parents win!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2648" y="4836160"/>
            <a:ext cx="9212072" cy="15748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sz="3200" dirty="0" smtClean="0"/>
              <a:t>How to Help Parents Win …</a:t>
            </a:r>
          </a:p>
          <a:p>
            <a:r>
              <a:rPr lang="en-US" sz="3200" dirty="0" smtClean="0"/>
              <a:t>Based off a Seminar by Kara Powell during Orange Live 2020</a:t>
            </a:r>
          </a:p>
          <a:p>
            <a:r>
              <a:rPr lang="en-US" sz="2600" dirty="0" smtClean="0"/>
              <a:t>Created for the FL Conference Pathfinder and Adventurer Ministries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4162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" y="484632"/>
            <a:ext cx="11887200" cy="1609344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What does It mean when we say,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“</a:t>
            </a:r>
            <a:r>
              <a:rPr lang="en-US" i="1" dirty="0" smtClean="0"/>
              <a:t>we want to have parents involved in minis</a:t>
            </a:r>
            <a:r>
              <a:rPr lang="en-US" dirty="0" smtClean="0"/>
              <a:t>try.”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3281680"/>
            <a:ext cx="11582400" cy="21488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Ask yourself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Am I trying to get parents to do what I want them to do to help me?</a:t>
            </a:r>
          </a:p>
          <a:p>
            <a:pPr marL="0" indent="0">
              <a:buNone/>
            </a:pPr>
            <a:r>
              <a:rPr lang="en-US" sz="3200" dirty="0" smtClean="0"/>
              <a:t>OR</a:t>
            </a:r>
          </a:p>
          <a:p>
            <a:pPr marL="0" indent="0">
              <a:buNone/>
            </a:pPr>
            <a:r>
              <a:rPr lang="en-US" sz="3200" dirty="0" smtClean="0"/>
              <a:t>Am I genuinely interested in helping them win as parents?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528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08" y="149352"/>
            <a:ext cx="10058400" cy="1609344"/>
          </a:xfrm>
        </p:spPr>
        <p:txBody>
          <a:bodyPr/>
          <a:lstStyle/>
          <a:p>
            <a:r>
              <a:rPr lang="en-US" dirty="0" smtClean="0"/>
              <a:t>Read these quotes and react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2121408"/>
            <a:ext cx="10874248" cy="4050792"/>
          </a:xfrm>
        </p:spPr>
        <p:txBody>
          <a:bodyPr>
            <a:normAutofit/>
          </a:bodyPr>
          <a:lstStyle/>
          <a:p>
            <a:r>
              <a:rPr lang="en-US" i="1" dirty="0"/>
              <a:t> </a:t>
            </a:r>
            <a:r>
              <a:rPr lang="en-US" sz="3600" i="1" dirty="0"/>
              <a:t>“When it comes to kids </a:t>
            </a:r>
            <a:r>
              <a:rPr lang="en-US" sz="3600" i="1" dirty="0" smtClean="0"/>
              <a:t>faith, </a:t>
            </a:r>
            <a:r>
              <a:rPr lang="en-US" sz="3600" i="1" dirty="0"/>
              <a:t>parents get what they are.”</a:t>
            </a:r>
            <a:endParaRPr lang="en-US" sz="3600" dirty="0"/>
          </a:p>
          <a:p>
            <a:r>
              <a:rPr lang="en-US" sz="3600" i="1" dirty="0"/>
              <a:t>   “We can’t out teach what you teach at home. We just aren’t that good.” (youth leader to parent)</a:t>
            </a:r>
            <a:endParaRPr lang="en-US" sz="3600" dirty="0"/>
          </a:p>
          <a:p>
            <a:r>
              <a:rPr lang="en-US" sz="3600" i="1" dirty="0"/>
              <a:t>   “We want parents to be more connected to the faith community, so they’re more intentional at home.”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946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169672"/>
            <a:ext cx="10853928" cy="1609344"/>
          </a:xfrm>
        </p:spPr>
        <p:txBody>
          <a:bodyPr>
            <a:noAutofit/>
          </a:bodyPr>
          <a:lstStyle/>
          <a:p>
            <a:r>
              <a:rPr lang="en-US" sz="6600" dirty="0" smtClean="0"/>
              <a:t>Three ways to help parents win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/>
              <a:t>Build </a:t>
            </a:r>
            <a:r>
              <a:rPr lang="en-US" sz="6600" b="1" dirty="0" smtClean="0"/>
              <a:t>Warmth</a:t>
            </a:r>
          </a:p>
          <a:p>
            <a:pPr marL="0" indent="0" algn="ctr">
              <a:buNone/>
            </a:pPr>
            <a:r>
              <a:rPr lang="en-US" sz="6600" b="1" dirty="0" smtClean="0"/>
              <a:t>Talk </a:t>
            </a:r>
            <a:r>
              <a:rPr lang="en-US" sz="6600" b="1" dirty="0"/>
              <a:t>about </a:t>
            </a:r>
            <a:r>
              <a:rPr lang="en-US" sz="6600" b="1" dirty="0" smtClean="0"/>
              <a:t>God</a:t>
            </a:r>
          </a:p>
          <a:p>
            <a:pPr marL="0" indent="0" algn="ctr">
              <a:buNone/>
            </a:pPr>
            <a:r>
              <a:rPr lang="en-US" sz="6600" b="1" dirty="0" smtClean="0"/>
              <a:t>Build </a:t>
            </a:r>
            <a:r>
              <a:rPr lang="en-US" sz="6600" b="1" dirty="0"/>
              <a:t>a Team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1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928" y="139192"/>
            <a:ext cx="10058400" cy="1609344"/>
          </a:xfrm>
        </p:spPr>
        <p:txBody>
          <a:bodyPr/>
          <a:lstStyle/>
          <a:p>
            <a:r>
              <a:rPr lang="en-US" b="1" u="sng" dirty="0"/>
              <a:t>Build Warmth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351280"/>
            <a:ext cx="11816080" cy="5384800"/>
          </a:xfrm>
        </p:spPr>
        <p:txBody>
          <a:bodyPr>
            <a:normAutofit/>
          </a:bodyPr>
          <a:lstStyle/>
          <a:p>
            <a:r>
              <a:rPr lang="en-US" sz="2800" dirty="0"/>
              <a:t>Ages 0-4	Embrace the child – physically / emotionally</a:t>
            </a:r>
          </a:p>
          <a:p>
            <a:r>
              <a:rPr lang="en-US" sz="2800" dirty="0" smtClean="0"/>
              <a:t>Grades </a:t>
            </a:r>
            <a:r>
              <a:rPr lang="en-US" sz="2800" dirty="0"/>
              <a:t>1-5	Engage their personality </a:t>
            </a:r>
          </a:p>
          <a:p>
            <a:r>
              <a:rPr lang="en-US" sz="2800" dirty="0" smtClean="0"/>
              <a:t>Grades </a:t>
            </a:r>
            <a:r>
              <a:rPr lang="en-US" sz="2800" dirty="0"/>
              <a:t>6-8	Affirm young person’s identity; cannot be too affirming</a:t>
            </a:r>
          </a:p>
          <a:p>
            <a:r>
              <a:rPr lang="en-US" sz="2800" dirty="0" smtClean="0"/>
              <a:t>Grades </a:t>
            </a:r>
            <a:r>
              <a:rPr lang="en-US" sz="2800" dirty="0"/>
              <a:t>9-12	Mobilize teen’s potential</a:t>
            </a:r>
          </a:p>
          <a:p>
            <a:r>
              <a:rPr lang="en-US" sz="2800" dirty="0" smtClean="0"/>
              <a:t>Ages </a:t>
            </a:r>
            <a:r>
              <a:rPr lang="en-US" sz="2800" dirty="0"/>
              <a:t>19-23	Guide - Parent is a Guide</a:t>
            </a:r>
          </a:p>
          <a:p>
            <a:r>
              <a:rPr lang="en-US" sz="2800" dirty="0" smtClean="0"/>
              <a:t>Ages </a:t>
            </a:r>
            <a:r>
              <a:rPr lang="en-US" sz="2800" dirty="0"/>
              <a:t>26-29	Resource - Parent is a Resource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(Ages </a:t>
            </a:r>
            <a:r>
              <a:rPr lang="en-US" sz="2800" dirty="0" smtClean="0"/>
              <a:t>18-29 – A time to growth </a:t>
            </a:r>
            <a:r>
              <a:rPr lang="en-US" sz="2800" dirty="0"/>
              <a:t>“with” their young person)</a:t>
            </a:r>
          </a:p>
          <a:p>
            <a:r>
              <a:rPr lang="en-US" sz="2800" dirty="0" smtClean="0"/>
              <a:t>BONUS</a:t>
            </a:r>
            <a:r>
              <a:rPr lang="en-US" sz="2800" dirty="0"/>
              <a:t>	Serve together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98552"/>
            <a:ext cx="10058400" cy="1609344"/>
          </a:xfrm>
        </p:spPr>
        <p:txBody>
          <a:bodyPr/>
          <a:lstStyle/>
          <a:p>
            <a:pPr marL="0" indent="0"/>
            <a:r>
              <a:rPr lang="en-US" b="1" u="sng" dirty="0"/>
              <a:t>Talk about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" y="1897888"/>
            <a:ext cx="11694160" cy="4050792"/>
          </a:xfrm>
        </p:spPr>
        <p:txBody>
          <a:bodyPr>
            <a:noAutofit/>
          </a:bodyPr>
          <a:lstStyle/>
          <a:p>
            <a:r>
              <a:rPr lang="en-US" sz="3600" dirty="0"/>
              <a:t>Helping parents talk about God naturally and organically</a:t>
            </a:r>
          </a:p>
          <a:p>
            <a:r>
              <a:rPr lang="en-US" sz="3600" dirty="0" smtClean="0"/>
              <a:t>70</a:t>
            </a:r>
            <a:r>
              <a:rPr lang="en-US" sz="3600" dirty="0"/>
              <a:t>% of Middle/High School students admit they have questions about God</a:t>
            </a:r>
          </a:p>
          <a:p>
            <a:r>
              <a:rPr lang="en-US" sz="3600" dirty="0" smtClean="0"/>
              <a:t>“</a:t>
            </a:r>
            <a:r>
              <a:rPr lang="en-US" sz="3600" dirty="0"/>
              <a:t>It’s not doubt that is toxic to faith – its silence.”</a:t>
            </a:r>
          </a:p>
          <a:p>
            <a:r>
              <a:rPr lang="en-US" sz="3600" dirty="0" smtClean="0"/>
              <a:t>We </a:t>
            </a:r>
            <a:r>
              <a:rPr lang="en-US" sz="3600" dirty="0"/>
              <a:t>want to help families and churches to be a greenhouse to explore questions with young people.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162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008" y="179832"/>
            <a:ext cx="10058400" cy="1110488"/>
          </a:xfrm>
        </p:spPr>
        <p:txBody>
          <a:bodyPr>
            <a:normAutofit/>
          </a:bodyPr>
          <a:lstStyle/>
          <a:p>
            <a:r>
              <a:rPr lang="en-US" b="1" u="sng" dirty="0"/>
              <a:t>Build a </a:t>
            </a:r>
            <a:r>
              <a:rPr lang="en-US" b="1" u="sng" dirty="0" smtClean="0"/>
              <a:t>Team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" y="1625600"/>
            <a:ext cx="11988800" cy="4907280"/>
          </a:xfrm>
        </p:spPr>
        <p:txBody>
          <a:bodyPr>
            <a:normAutofit/>
          </a:bodyPr>
          <a:lstStyle/>
          <a:p>
            <a:r>
              <a:rPr lang="en-US" sz="3200" dirty="0"/>
              <a:t>We can help parents develop a team.</a:t>
            </a:r>
          </a:p>
          <a:p>
            <a:r>
              <a:rPr lang="en-US" sz="3200" dirty="0" smtClean="0"/>
              <a:t>13 </a:t>
            </a:r>
            <a:r>
              <a:rPr lang="en-US" sz="3200" dirty="0"/>
              <a:t>Factors that influence how faith forms </a:t>
            </a:r>
            <a:r>
              <a:rPr lang="en-US" sz="3200" dirty="0" smtClean="0"/>
              <a:t>(Study </a:t>
            </a:r>
            <a:r>
              <a:rPr lang="en-US" sz="3200" dirty="0"/>
              <a:t>Scripture / </a:t>
            </a:r>
            <a:r>
              <a:rPr lang="en-US" sz="3200" dirty="0" smtClean="0"/>
              <a:t>Serving …) (Taken from book - </a:t>
            </a:r>
            <a:r>
              <a:rPr lang="en-US" sz="3200" i="1" dirty="0" smtClean="0"/>
              <a:t>Sticky Faith</a:t>
            </a:r>
            <a:r>
              <a:rPr lang="en-US" sz="3200" dirty="0" smtClean="0"/>
              <a:t>).</a:t>
            </a:r>
            <a:endParaRPr lang="en-US" sz="3200" dirty="0"/>
          </a:p>
          <a:p>
            <a:r>
              <a:rPr lang="en-US" sz="3200" dirty="0" smtClean="0"/>
              <a:t>BUT … the Most </a:t>
            </a:r>
            <a:r>
              <a:rPr lang="en-US" sz="3200" dirty="0"/>
              <a:t>influential factor – </a:t>
            </a:r>
            <a:r>
              <a:rPr lang="en-US" sz="3200" i="1" dirty="0"/>
              <a:t>intergenerational faith experiences</a:t>
            </a:r>
            <a:r>
              <a:rPr lang="en-US" sz="3200" dirty="0"/>
              <a:t>!</a:t>
            </a:r>
          </a:p>
          <a:p>
            <a:r>
              <a:rPr lang="en-US" sz="3200" dirty="0" smtClean="0"/>
              <a:t>But </a:t>
            </a:r>
            <a:r>
              <a:rPr lang="en-US" sz="3200" dirty="0"/>
              <a:t>we keep segregating young people from the church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5:1 Ratio </a:t>
            </a:r>
            <a:r>
              <a:rPr lang="en-US" sz="3200" dirty="0" smtClean="0"/>
              <a:t>(we usually </a:t>
            </a:r>
            <a:r>
              <a:rPr lang="en-US" sz="3200" dirty="0"/>
              <a:t>say one adult for every five young </a:t>
            </a:r>
            <a:r>
              <a:rPr lang="en-US" sz="3200" dirty="0" smtClean="0"/>
              <a:t>people for supervision). What </a:t>
            </a:r>
            <a:r>
              <a:rPr lang="en-US" sz="3200" dirty="0"/>
              <a:t>if we reverse </a:t>
            </a:r>
            <a:r>
              <a:rPr lang="en-US" sz="3200" dirty="0" smtClean="0"/>
              <a:t>it </a:t>
            </a:r>
            <a:r>
              <a:rPr lang="en-US" sz="3200" dirty="0"/>
              <a:t>and had five adults for every young person </a:t>
            </a:r>
            <a:r>
              <a:rPr lang="en-US" sz="2800" dirty="0"/>
              <a:t>(5 adults that are “on your team”).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1310</TotalTime>
  <Words>301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Wood Type</vt:lpstr>
      <vt:lpstr>Helping parents win!</vt:lpstr>
      <vt:lpstr>What does It mean when we say,   “we want to have parents involved in ministry.”</vt:lpstr>
      <vt:lpstr>Read these quotes and react …</vt:lpstr>
      <vt:lpstr>Three ways to help parents win</vt:lpstr>
      <vt:lpstr>Build Warmth </vt:lpstr>
      <vt:lpstr>Talk about God</vt:lpstr>
      <vt:lpstr>Build a Team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parents win!</dc:title>
  <dc:creator>Pedro Perez</dc:creator>
  <cp:lastModifiedBy>Pedro Perez</cp:lastModifiedBy>
  <cp:revision>3</cp:revision>
  <dcterms:created xsi:type="dcterms:W3CDTF">2020-06-16T17:48:00Z</dcterms:created>
  <dcterms:modified xsi:type="dcterms:W3CDTF">2020-06-17T15:38:36Z</dcterms:modified>
</cp:coreProperties>
</file>